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1" r:id="rId3"/>
    <p:sldId id="262" r:id="rId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5" autoAdjust="0"/>
    <p:restoredTop sz="94660"/>
  </p:normalViewPr>
  <p:slideViewPr>
    <p:cSldViewPr snapToGrid="0">
      <p:cViewPr varScale="1">
        <p:scale>
          <a:sx n="64" d="100"/>
          <a:sy n="64" d="100"/>
        </p:scale>
        <p:origin x="102" y="20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10C0DC-4336-1C7D-15AC-98A09D1B9B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D34C509-A582-137C-2A14-1B14696392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0436C72-0505-FA72-811B-04BBC677FC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02D59-77B4-44F8-A9AE-0DDABB9CDA13}" type="datetimeFigureOut">
              <a:rPr lang="ko-KR" altLang="en-US" smtClean="0"/>
              <a:t>2022-12-05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FDE8E3E-FFFE-F029-3AA9-48EFEDCAB4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86927E-D94C-C243-98B3-B4CECA339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27F93-BC4D-49D5-8C5C-4C28E882AE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25842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27816D-040E-0BA5-623A-BFB0A06F6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BFEA7C7-DA67-0D96-424E-9972A330B2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34F9E7B-22C9-05EC-95FC-92442AF24A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02D59-77B4-44F8-A9AE-0DDABB9CDA13}" type="datetimeFigureOut">
              <a:rPr lang="ko-KR" altLang="en-US" smtClean="0"/>
              <a:t>2022-12-05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C973F9B-0C6A-8E21-4C4E-C708529875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C29B208-63EC-EB71-2C68-6A8BDA5B88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27F93-BC4D-49D5-8C5C-4C28E882AE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81287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B4D94AD-7D09-7982-F6FE-5177A263C6F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3BC53C8-5047-4BAE-A7AB-104F9AE43C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9C53159-8478-11E0-4488-1EB3641F6B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02D59-77B4-44F8-A9AE-0DDABB9CDA13}" type="datetimeFigureOut">
              <a:rPr lang="ko-KR" altLang="en-US" smtClean="0"/>
              <a:t>2022-12-05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5B94479-FA32-0897-A4E7-DEA6DAFE4C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4C3E16E-C17F-D39D-D416-CF192884E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27F93-BC4D-49D5-8C5C-4C28E882AE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96867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5FA0F1-26F5-55EA-63A8-9B910986F1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D9614EB-12E6-2A0F-86C0-07869A86F3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6DFDF54-5F05-067E-A273-4A1AA52396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02D59-77B4-44F8-A9AE-0DDABB9CDA13}" type="datetimeFigureOut">
              <a:rPr lang="ko-KR" altLang="en-US" smtClean="0"/>
              <a:t>2022-12-05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80BB9B2-4572-7DFF-F45F-6745A547AF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E6D9C0F-1BA5-E17E-4F9E-06AD9FF3D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27F93-BC4D-49D5-8C5C-4C28E882AE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65848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418EE4-B596-C710-D64E-5C350AC66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82A14D6-477E-0986-4F4B-F3D90571DC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ACE346D-C00A-D497-A676-506D3F6277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02D59-77B4-44F8-A9AE-0DDABB9CDA13}" type="datetimeFigureOut">
              <a:rPr lang="ko-KR" altLang="en-US" smtClean="0"/>
              <a:t>2022-12-05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4633073-ACF7-57E8-6D85-7C9767A5B6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92BBD75-03C3-EF98-FADE-C4834FC79D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27F93-BC4D-49D5-8C5C-4C28E882AE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51396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D0F9C8-2BCC-18D2-A6E5-1B26A17BD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FD6025-041B-48BC-C130-70C312CC32B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C2EEEF6-0A54-1CCE-1865-7A6E912A47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083476F-2C8A-5D1F-4A40-69A47B818E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02D59-77B4-44F8-A9AE-0DDABB9CDA13}" type="datetimeFigureOut">
              <a:rPr lang="ko-KR" altLang="en-US" smtClean="0"/>
              <a:t>2022-12-05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6BDE7E8-313F-1292-5A14-7220740F88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DC0ADEF-0088-C5BB-97AB-797EF7480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27F93-BC4D-49D5-8C5C-4C28E882AE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0194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8CEF9C-3F5A-CF20-217F-92EBE281DC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0EEC463-6ABA-23C0-581B-3DDB6A9753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DB0EE5B-D894-3DCA-5C80-E193EA08A8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B2A24C7-4495-A6EA-7338-F47B6746C2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7757543-3591-8158-AE02-8B7252E127C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38AC248-206E-B058-0164-0062360386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02D59-77B4-44F8-A9AE-0DDABB9CDA13}" type="datetimeFigureOut">
              <a:rPr lang="ko-KR" altLang="en-US" smtClean="0"/>
              <a:t>2022-12-05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CB5EEE5-18D0-73B1-C273-D52ADD023A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5253A51-E8C5-DB59-FFA4-EC4E39429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27F93-BC4D-49D5-8C5C-4C28E882AE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9307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8BD744-F1BB-CAF1-362A-0E09B4ED08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28D46B3-5053-B28A-0CF3-C445212DD8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02D59-77B4-44F8-A9AE-0DDABB9CDA13}" type="datetimeFigureOut">
              <a:rPr lang="ko-KR" altLang="en-US" smtClean="0"/>
              <a:t>2022-12-05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3B07FAA-B2E1-693A-279B-FA71A6992D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65E4B0B-C76F-6F03-97B0-93E553BDEE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27F93-BC4D-49D5-8C5C-4C28E882AE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63479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E42E391-662F-1A36-BC89-D5347BC23F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02D59-77B4-44F8-A9AE-0DDABB9CDA13}" type="datetimeFigureOut">
              <a:rPr lang="ko-KR" altLang="en-US" smtClean="0"/>
              <a:t>2022-12-05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A7BCF20-B230-CBAC-9C4E-D78A1246D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8698B02-A565-A6B8-081B-56D885DA6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27F93-BC4D-49D5-8C5C-4C28E882AE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78345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1227A8-DE80-78E1-4F53-5554CD77F9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9F9B252-941B-2C3C-8D95-BBFFC59B7E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8BBE09A-19E2-87C7-64F6-345A3B3745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51E9AA1-CAF8-922B-0354-D5B7F64601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02D59-77B4-44F8-A9AE-0DDABB9CDA13}" type="datetimeFigureOut">
              <a:rPr lang="ko-KR" altLang="en-US" smtClean="0"/>
              <a:t>2022-12-05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91DEF62-21C7-95C2-9B42-67C5E8742A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1728F1C-7939-8FB9-0630-63B0DA9D3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27F93-BC4D-49D5-8C5C-4C28E882AE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43135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29C4FB-099A-E72B-49CC-0F25FFA73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0DA6CE7-6FB3-E9CB-C068-0FC0E93C2F4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9C2283F-A88F-2472-D835-B7F2C668D4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01F5936-C340-B1A4-E6C0-6AA45ED433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02D59-77B4-44F8-A9AE-0DDABB9CDA13}" type="datetimeFigureOut">
              <a:rPr lang="ko-KR" altLang="en-US" smtClean="0"/>
              <a:t>2022-12-05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C5C3B28-D919-A947-5D39-BC205CC65E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2EE7A73-FC4C-4768-815E-95F56AEDE0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27F93-BC4D-49D5-8C5C-4C28E882AE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5183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A347743-EBEC-89D6-C8D8-C6EB3F749C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9A972EA-036C-5AD3-0190-A9957E8AE6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7647B38-4DDE-C365-BBB3-B19204AB044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202D59-77B4-44F8-A9AE-0DDABB9CDA13}" type="datetimeFigureOut">
              <a:rPr lang="ko-KR" altLang="en-US" smtClean="0"/>
              <a:t>2022-12-05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DC42DFD-6BB0-69F7-E36E-62C69E151C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07A9BA9-3418-0E9E-C72F-2BF63CAD1C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727F93-BC4D-49D5-8C5C-4C28E882AE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89200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FAC2D6-075A-D26D-D1CC-5A2E250369D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A8BE262-2B3F-F8F0-5DE5-D8F60EB75C5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49D67AB-2512-8477-D3FE-470D5A7503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9184" y="0"/>
            <a:ext cx="12192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0217A286-6388-E047-2206-C3453D8FBD54}"/>
              </a:ext>
            </a:extLst>
          </p:cNvPr>
          <p:cNvSpPr/>
          <p:nvPr/>
        </p:nvSpPr>
        <p:spPr>
          <a:xfrm>
            <a:off x="671207" y="2312869"/>
            <a:ext cx="5710137" cy="1792203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/>
            </a:solidFill>
          </a:ln>
          <a:effectLst>
            <a:softEdge rad="6350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C72FA4-10FD-B5BE-69F9-35FD68976446}"/>
              </a:ext>
            </a:extLst>
          </p:cNvPr>
          <p:cNvSpPr txBox="1"/>
          <p:nvPr/>
        </p:nvSpPr>
        <p:spPr>
          <a:xfrm>
            <a:off x="778213" y="2563464"/>
            <a:ext cx="560313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카페24 고운밤" pitchFamily="2" charset="-127"/>
                <a:ea typeface="카페24 고운밤" pitchFamily="2" charset="-127"/>
              </a:rPr>
              <a:t>2D </a:t>
            </a:r>
            <a:r>
              <a:rPr lang="ko-KR" altLang="en-US" sz="2800" dirty="0">
                <a:solidFill>
                  <a:schemeClr val="bg1"/>
                </a:solidFill>
                <a:latin typeface="카페24 고운밤" pitchFamily="2" charset="-127"/>
                <a:ea typeface="카페24 고운밤" pitchFamily="2" charset="-127"/>
              </a:rPr>
              <a:t>게임프로그래밍</a:t>
            </a:r>
            <a:r>
              <a:rPr lang="en-US" altLang="ko-KR" sz="2800" dirty="0">
                <a:solidFill>
                  <a:schemeClr val="bg1"/>
                </a:solidFill>
                <a:latin typeface="카페24 고운밤" pitchFamily="2" charset="-127"/>
                <a:ea typeface="카페24 고운밤" pitchFamily="2" charset="-127"/>
              </a:rPr>
              <a:t> 4</a:t>
            </a:r>
            <a:r>
              <a:rPr lang="ko-KR" altLang="en-US" sz="2800" dirty="0">
                <a:solidFill>
                  <a:schemeClr val="bg1"/>
                </a:solidFill>
                <a:latin typeface="카페24 고운밤" pitchFamily="2" charset="-127"/>
                <a:ea typeface="카페24 고운밤" pitchFamily="2" charset="-127"/>
              </a:rPr>
              <a:t>차 발표</a:t>
            </a:r>
            <a:endParaRPr lang="en-US" altLang="ko-KR" sz="2800" dirty="0">
              <a:solidFill>
                <a:schemeClr val="bg1"/>
              </a:solidFill>
              <a:latin typeface="카페24 고운밤" pitchFamily="2" charset="-127"/>
              <a:ea typeface="카페24 고운밤" pitchFamily="2" charset="-127"/>
            </a:endParaRPr>
          </a:p>
          <a:p>
            <a:endParaRPr lang="en-US" altLang="ko-KR" sz="2800" dirty="0">
              <a:solidFill>
                <a:schemeClr val="bg1"/>
              </a:solidFill>
              <a:latin typeface="카페24 고운밤" pitchFamily="2" charset="-127"/>
              <a:ea typeface="카페24 고운밤" pitchFamily="2" charset="-127"/>
            </a:endParaRPr>
          </a:p>
          <a:p>
            <a:r>
              <a:rPr lang="ko-KR" altLang="en-US" sz="2800" dirty="0">
                <a:solidFill>
                  <a:schemeClr val="bg1"/>
                </a:solidFill>
                <a:latin typeface="카페24 고운밤" pitchFamily="2" charset="-127"/>
                <a:ea typeface="카페24 고운밤" pitchFamily="2" charset="-127"/>
              </a:rPr>
              <a:t>한국공학대학교 </a:t>
            </a:r>
            <a:r>
              <a:rPr lang="en-US" altLang="ko-KR" sz="2800" dirty="0">
                <a:solidFill>
                  <a:schemeClr val="bg1"/>
                </a:solidFill>
                <a:latin typeface="카페24 고운밤" pitchFamily="2" charset="-127"/>
                <a:ea typeface="카페24 고운밤" pitchFamily="2" charset="-127"/>
              </a:rPr>
              <a:t>2021182027 </a:t>
            </a:r>
            <a:r>
              <a:rPr lang="ko-KR" altLang="en-US" sz="2800" dirty="0">
                <a:solidFill>
                  <a:schemeClr val="bg1"/>
                </a:solidFill>
                <a:latin typeface="카페24 고운밤" pitchFamily="2" charset="-127"/>
                <a:ea typeface="카페24 고운밤" pitchFamily="2" charset="-127"/>
              </a:rPr>
              <a:t>이권용</a:t>
            </a:r>
          </a:p>
        </p:txBody>
      </p:sp>
    </p:spTree>
    <p:extLst>
      <p:ext uri="{BB962C8B-B14F-4D97-AF65-F5344CB8AC3E}">
        <p14:creationId xmlns:p14="http://schemas.microsoft.com/office/powerpoint/2010/main" val="15653323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7ACEEC4-952B-85A0-CE72-9808647CD0B1}"/>
              </a:ext>
            </a:extLst>
          </p:cNvPr>
          <p:cNvSpPr txBox="1"/>
          <p:nvPr/>
        </p:nvSpPr>
        <p:spPr>
          <a:xfrm>
            <a:off x="181939" y="0"/>
            <a:ext cx="25755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카페24 고운밤" pitchFamily="2" charset="-127"/>
                <a:ea typeface="카페24 고운밤" pitchFamily="2" charset="-127"/>
              </a:rPr>
              <a:t>개발 계획</a:t>
            </a:r>
            <a:r>
              <a:rPr lang="en-US" altLang="ko-KR" sz="3200" dirty="0">
                <a:solidFill>
                  <a:schemeClr val="bg1"/>
                </a:solidFill>
                <a:latin typeface="카페24 고운밤" pitchFamily="2" charset="-127"/>
                <a:ea typeface="카페24 고운밤" pitchFamily="2" charset="-127"/>
              </a:rPr>
              <a:t>-90%</a:t>
            </a:r>
            <a:endParaRPr lang="ko-KR" altLang="en-US" sz="3200" dirty="0">
              <a:solidFill>
                <a:schemeClr val="bg1"/>
              </a:solidFill>
              <a:latin typeface="카페24 고운밤" pitchFamily="2" charset="-127"/>
              <a:ea typeface="카페24 고운밤" pitchFamily="2" charset="-127"/>
            </a:endParaRPr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7B788F9C-4E95-2890-1D97-7ED6387E88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0750955"/>
              </p:ext>
            </p:extLst>
          </p:nvPr>
        </p:nvGraphicFramePr>
        <p:xfrm>
          <a:off x="46521" y="622300"/>
          <a:ext cx="11963540" cy="6048875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986657">
                  <a:extLst>
                    <a:ext uri="{9D8B030D-6E8A-4147-A177-3AD203B41FA5}">
                      <a16:colId xmlns:a16="http://schemas.microsoft.com/office/drawing/2014/main" val="1229897279"/>
                    </a:ext>
                  </a:extLst>
                </a:gridCol>
                <a:gridCol w="2536314">
                  <a:extLst>
                    <a:ext uri="{9D8B030D-6E8A-4147-A177-3AD203B41FA5}">
                      <a16:colId xmlns:a16="http://schemas.microsoft.com/office/drawing/2014/main" val="4161190779"/>
                    </a:ext>
                  </a:extLst>
                </a:gridCol>
                <a:gridCol w="7746208">
                  <a:extLst>
                    <a:ext uri="{9D8B030D-6E8A-4147-A177-3AD203B41FA5}">
                      <a16:colId xmlns:a16="http://schemas.microsoft.com/office/drawing/2014/main" val="2582146434"/>
                    </a:ext>
                  </a:extLst>
                </a:gridCol>
                <a:gridCol w="694361">
                  <a:extLst>
                    <a:ext uri="{9D8B030D-6E8A-4147-A177-3AD203B41FA5}">
                      <a16:colId xmlns:a16="http://schemas.microsoft.com/office/drawing/2014/main" val="2283093156"/>
                    </a:ext>
                  </a:extLst>
                </a:gridCol>
              </a:tblGrid>
              <a:tr h="29016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1</a:t>
                      </a:r>
                      <a:r>
                        <a:rPr lang="ko-KR" altLang="en-US" sz="1400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수집과 좌표 처리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캐릭터 리소스 수집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100%</a:t>
                      </a:r>
                      <a:endParaRPr lang="ko-KR" altLang="en-US" sz="12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7443031"/>
                  </a:ext>
                </a:extLst>
              </a:tr>
              <a:tr h="263610"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2</a:t>
                      </a:r>
                      <a:r>
                        <a:rPr lang="ko-KR" altLang="en-US" sz="1400" dirty="0"/>
                        <a:t>주차</a:t>
                      </a:r>
                      <a:endParaRPr lang="en-US" altLang="ko-K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객체 애니메이션 구현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플레이어들의 이동 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펀치 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발차기 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대시</a:t>
                      </a:r>
                      <a:r>
                        <a:rPr lang="en-US" altLang="ko-KR" sz="1400" dirty="0"/>
                        <a:t> , </a:t>
                      </a:r>
                      <a:r>
                        <a:rPr lang="ko-KR" altLang="en-US" sz="1400" dirty="0"/>
                        <a:t>점프 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앉기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70%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9015581"/>
                  </a:ext>
                </a:extLst>
              </a:tr>
              <a:tr h="26361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실제 개발 범위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플레이어들의 이동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펀치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발차기까지 구현 완료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9531580"/>
                  </a:ext>
                </a:extLst>
              </a:tr>
              <a:tr h="309528"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3</a:t>
                      </a:r>
                      <a:r>
                        <a:rPr lang="ko-KR" altLang="en-US" sz="1400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시간 제한 구현</a:t>
                      </a:r>
                      <a:endParaRPr lang="en-US" altLang="ko-K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제한 시간 </a:t>
                      </a:r>
                      <a:r>
                        <a:rPr lang="en-US" altLang="ko-KR" sz="1400" dirty="0"/>
                        <a:t>1</a:t>
                      </a:r>
                      <a:r>
                        <a:rPr lang="ko-KR" altLang="en-US" sz="1400" dirty="0"/>
                        <a:t>분 </a:t>
                      </a:r>
                      <a:r>
                        <a:rPr lang="en-US" altLang="ko-KR" sz="1400" dirty="0"/>
                        <a:t>30</a:t>
                      </a:r>
                      <a:r>
                        <a:rPr lang="ko-KR" altLang="en-US" sz="1400" dirty="0"/>
                        <a:t>초를 설정하고 구현 </a:t>
                      </a:r>
                      <a:r>
                        <a:rPr lang="en-US" altLang="ko-KR" sz="1400" dirty="0"/>
                        <a:t>–(</a:t>
                      </a:r>
                      <a:r>
                        <a:rPr lang="ko-KR" altLang="en-US" sz="1400" dirty="0"/>
                        <a:t>숫자 </a:t>
                      </a:r>
                      <a:r>
                        <a:rPr lang="ko-KR" altLang="en-US" sz="1400" dirty="0" err="1"/>
                        <a:t>스프라이트로</a:t>
                      </a:r>
                      <a:r>
                        <a:rPr lang="ko-KR" altLang="en-US" sz="1400" dirty="0"/>
                        <a:t> 초 구현 </a:t>
                      </a:r>
                      <a:r>
                        <a:rPr lang="ko-KR" altLang="en-US" sz="1400" dirty="0" err="1"/>
                        <a:t>생각중</a:t>
                      </a:r>
                      <a:r>
                        <a:rPr lang="en-US" altLang="ko-KR" sz="1400" dirty="0"/>
                        <a:t>)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100%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5657374"/>
                  </a:ext>
                </a:extLst>
              </a:tr>
              <a:tr h="31081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실제 개발 범위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시간 제한 구현 완료</a:t>
                      </a:r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0919483"/>
                  </a:ext>
                </a:extLst>
              </a:tr>
              <a:tr h="193745"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4</a:t>
                      </a:r>
                      <a:r>
                        <a:rPr lang="ko-KR" altLang="en-US" sz="1400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체력 시스템 구현</a:t>
                      </a:r>
                      <a:endParaRPr lang="en-US" altLang="ko-K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체력 감소 애니메이션 처리</a:t>
                      </a:r>
                      <a:endParaRPr lang="en-US" altLang="ko-KR" sz="1400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100%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2790110"/>
                  </a:ext>
                </a:extLst>
              </a:tr>
              <a:tr h="21511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실제 개발 범위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체력 감소 애니메이션은 구현 완료</a:t>
                      </a:r>
                      <a:endParaRPr lang="en-US" altLang="ko-KR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en-US" altLang="ko-KR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1694360"/>
                  </a:ext>
                </a:extLst>
              </a:tr>
              <a:tr h="318768"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5</a:t>
                      </a:r>
                      <a:r>
                        <a:rPr lang="ko-KR" altLang="en-US" sz="1400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시작 화면 추가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중간 점검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시작 화면 추가</a:t>
                      </a:r>
                      <a:r>
                        <a:rPr lang="en-US" altLang="ko-KR" sz="1400" dirty="0"/>
                        <a:t>  1~4</a:t>
                      </a:r>
                      <a:r>
                        <a:rPr lang="ko-KR" altLang="en-US" sz="1400" dirty="0"/>
                        <a:t>주차 부족한 점 보완하고 버그 수정</a:t>
                      </a:r>
                      <a:endParaRPr lang="en-US" altLang="ko-KR" sz="1400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100%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3676420"/>
                  </a:ext>
                </a:extLst>
              </a:tr>
              <a:tr h="31951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실제 개발 범위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시작 화면 추가 완료</a:t>
                      </a:r>
                      <a:r>
                        <a:rPr lang="en-US" altLang="ko-KR" sz="1400" dirty="0"/>
                        <a:t>.</a:t>
                      </a:r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8769255"/>
                  </a:ext>
                </a:extLst>
              </a:tr>
              <a:tr h="263610"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6</a:t>
                      </a:r>
                      <a:r>
                        <a:rPr lang="ko-KR" altLang="en-US" sz="1400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캐릭터 선택화면</a:t>
                      </a:r>
                      <a:r>
                        <a:rPr lang="en-US" altLang="ko-KR" sz="1400" dirty="0"/>
                        <a:t>/</a:t>
                      </a:r>
                      <a:r>
                        <a:rPr lang="ko-KR" altLang="en-US" sz="1400" dirty="0"/>
                        <a:t>추가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캐릭터 선택화면을 추가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및 캐릭터 추가</a:t>
                      </a:r>
                      <a:endParaRPr lang="en-US" altLang="ko-KR" sz="1400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100%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2563011"/>
                  </a:ext>
                </a:extLst>
              </a:tr>
              <a:tr h="26361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실제 개발 범위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캐릭터 </a:t>
                      </a:r>
                      <a:r>
                        <a:rPr lang="en-US" altLang="ko-KR" sz="1400" dirty="0"/>
                        <a:t>2</a:t>
                      </a:r>
                      <a:r>
                        <a:rPr lang="ko-KR" altLang="en-US" sz="1400" dirty="0"/>
                        <a:t>종 추가 및 캐릭터 선택화면 추가</a:t>
                      </a:r>
                      <a:r>
                        <a:rPr lang="en-US" altLang="ko-KR" sz="1400" dirty="0"/>
                        <a:t>.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en-US" altLang="ko-KR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8502937"/>
                  </a:ext>
                </a:extLst>
              </a:tr>
              <a:tr h="309686"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7</a:t>
                      </a:r>
                      <a:r>
                        <a:rPr lang="ko-KR" altLang="en-US" sz="1400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효과음 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게임 종료화면 추가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타격 기술에 효과음 부여</a:t>
                      </a:r>
                      <a:r>
                        <a:rPr lang="en-US" altLang="ko-KR" sz="1400" dirty="0"/>
                        <a:t> , </a:t>
                      </a:r>
                      <a:r>
                        <a:rPr lang="ko-KR" altLang="en-US" sz="1400" dirty="0"/>
                        <a:t>종료 화면에 승패 표시</a:t>
                      </a:r>
                      <a:endParaRPr lang="en-US" altLang="ko-KR" sz="1400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70%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2868535"/>
                  </a:ext>
                </a:extLst>
              </a:tr>
              <a:tr h="29030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실제 개발 범위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배경음악은 넣었고 타격 효과음도 넣었음</a:t>
                      </a:r>
                      <a:r>
                        <a:rPr lang="en-US" altLang="ko-KR" sz="1400" dirty="0"/>
                        <a:t>.</a:t>
                      </a:r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2084268"/>
                  </a:ext>
                </a:extLst>
              </a:tr>
              <a:tr h="263610"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8</a:t>
                      </a:r>
                      <a:r>
                        <a:rPr lang="ko-KR" altLang="en-US" sz="1400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타격 타이밍 조정 및 피격 시 애니메이션 구현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타격 타이밍 조정 및 피격 애니메이션 구현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피격시에는 타격 불가</a:t>
                      </a:r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/>
                        <a:t>컨트롤 불가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방어 키만 가능</a:t>
                      </a:r>
                      <a:r>
                        <a:rPr lang="en-US" altLang="ko-KR" sz="1400" dirty="0"/>
                        <a:t>)</a:t>
                      </a:r>
                      <a:endParaRPr lang="ko-KR" altLang="en-US" sz="1400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100%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8877800"/>
                  </a:ext>
                </a:extLst>
              </a:tr>
              <a:tr h="13008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실제 개발 범위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피격 애니메이션 구현했고 피격 도중에는 타격 불가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구현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방어 기능 구현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8849547"/>
                  </a:ext>
                </a:extLst>
              </a:tr>
              <a:tr h="263610"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9</a:t>
                      </a:r>
                      <a:r>
                        <a:rPr lang="ko-KR" altLang="en-US" sz="1400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부족한 점 보완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부족했던 주차 계속해서 보완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100%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146263"/>
                  </a:ext>
                </a:extLst>
              </a:tr>
              <a:tr h="26361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실제 개발 범위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1586186"/>
                  </a:ext>
                </a:extLst>
              </a:tr>
              <a:tr h="263610"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10</a:t>
                      </a:r>
                      <a:r>
                        <a:rPr lang="ko-KR" altLang="en-US" sz="1400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보완 </a:t>
                      </a:r>
                      <a:r>
                        <a:rPr lang="en-US" altLang="ko-KR" sz="1400" dirty="0"/>
                        <a:t>/ </a:t>
                      </a:r>
                      <a:r>
                        <a:rPr lang="ko-KR" altLang="en-US" sz="1400" dirty="0"/>
                        <a:t>최종점검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전투 중 발생하는 버그 수정 </a:t>
                      </a:r>
                      <a:r>
                        <a:rPr lang="en-US" altLang="ko-KR" sz="1400" dirty="0"/>
                        <a:t>/ </a:t>
                      </a:r>
                      <a:r>
                        <a:rPr lang="ko-KR" altLang="en-US" sz="1400" dirty="0"/>
                        <a:t>최종 점검</a:t>
                      </a:r>
                      <a:r>
                        <a:rPr lang="en-US" altLang="ko-KR" sz="1400" dirty="0"/>
                        <a:t> </a:t>
                      </a:r>
                      <a:endParaRPr lang="ko-KR" altLang="en-US" sz="1400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100%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7199556"/>
                  </a:ext>
                </a:extLst>
              </a:tr>
              <a:tr h="26361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실제 개발 범위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18373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782088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9D9DA5B8-D178-BC9C-9BBE-4D4F7506D2AC}"/>
              </a:ext>
            </a:extLst>
          </p:cNvPr>
          <p:cNvCxnSpPr/>
          <p:nvPr/>
        </p:nvCxnSpPr>
        <p:spPr>
          <a:xfrm>
            <a:off x="463685" y="771610"/>
            <a:ext cx="1126463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7ACEEC4-952B-85A0-CE72-9808647CD0B1}"/>
              </a:ext>
            </a:extLst>
          </p:cNvPr>
          <p:cNvSpPr txBox="1"/>
          <p:nvPr/>
        </p:nvSpPr>
        <p:spPr>
          <a:xfrm>
            <a:off x="463685" y="85270"/>
            <a:ext cx="35187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카페24 고운밤" pitchFamily="2" charset="-127"/>
                <a:ea typeface="카페24 고운밤" pitchFamily="2" charset="-127"/>
              </a:rPr>
              <a:t>Commit </a:t>
            </a:r>
            <a:r>
              <a:rPr lang="ko-KR" altLang="en-US" sz="4000" dirty="0">
                <a:solidFill>
                  <a:schemeClr val="bg1"/>
                </a:solidFill>
                <a:latin typeface="카페24 고운밤" pitchFamily="2" charset="-127"/>
                <a:ea typeface="카페24 고운밤" pitchFamily="2" charset="-127"/>
              </a:rPr>
              <a:t>통계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0E142E4-4DDE-E1A0-1449-B75FE429AE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775" y="1450416"/>
            <a:ext cx="11220450" cy="1619250"/>
          </a:xfrm>
          <a:prstGeom prst="rect">
            <a:avLst/>
          </a:prstGeom>
        </p:spPr>
      </p:pic>
      <p:graphicFrame>
        <p:nvGraphicFramePr>
          <p:cNvPr id="10" name="표 10">
            <a:extLst>
              <a:ext uri="{FF2B5EF4-FFF2-40B4-BE49-F238E27FC236}">
                <a16:creationId xmlns:a16="http://schemas.microsoft.com/office/drawing/2014/main" id="{B9EF78BE-A9B7-36C8-22ED-8B7E42D7D4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74932"/>
              </p:ext>
            </p:extLst>
          </p:nvPr>
        </p:nvGraphicFramePr>
        <p:xfrm>
          <a:off x="960958" y="3788335"/>
          <a:ext cx="10270084" cy="13658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3644">
                  <a:extLst>
                    <a:ext uri="{9D8B030D-6E8A-4147-A177-3AD203B41FA5}">
                      <a16:colId xmlns:a16="http://schemas.microsoft.com/office/drawing/2014/main" val="1925957235"/>
                    </a:ext>
                  </a:extLst>
                </a:gridCol>
                <a:gridCol w="933644">
                  <a:extLst>
                    <a:ext uri="{9D8B030D-6E8A-4147-A177-3AD203B41FA5}">
                      <a16:colId xmlns:a16="http://schemas.microsoft.com/office/drawing/2014/main" val="3795839411"/>
                    </a:ext>
                  </a:extLst>
                </a:gridCol>
                <a:gridCol w="933644">
                  <a:extLst>
                    <a:ext uri="{9D8B030D-6E8A-4147-A177-3AD203B41FA5}">
                      <a16:colId xmlns:a16="http://schemas.microsoft.com/office/drawing/2014/main" val="3353603183"/>
                    </a:ext>
                  </a:extLst>
                </a:gridCol>
                <a:gridCol w="933644">
                  <a:extLst>
                    <a:ext uri="{9D8B030D-6E8A-4147-A177-3AD203B41FA5}">
                      <a16:colId xmlns:a16="http://schemas.microsoft.com/office/drawing/2014/main" val="3762365137"/>
                    </a:ext>
                  </a:extLst>
                </a:gridCol>
                <a:gridCol w="933644">
                  <a:extLst>
                    <a:ext uri="{9D8B030D-6E8A-4147-A177-3AD203B41FA5}">
                      <a16:colId xmlns:a16="http://schemas.microsoft.com/office/drawing/2014/main" val="2558963239"/>
                    </a:ext>
                  </a:extLst>
                </a:gridCol>
                <a:gridCol w="933644">
                  <a:extLst>
                    <a:ext uri="{9D8B030D-6E8A-4147-A177-3AD203B41FA5}">
                      <a16:colId xmlns:a16="http://schemas.microsoft.com/office/drawing/2014/main" val="2306404192"/>
                    </a:ext>
                  </a:extLst>
                </a:gridCol>
                <a:gridCol w="933644">
                  <a:extLst>
                    <a:ext uri="{9D8B030D-6E8A-4147-A177-3AD203B41FA5}">
                      <a16:colId xmlns:a16="http://schemas.microsoft.com/office/drawing/2014/main" val="3016336953"/>
                    </a:ext>
                  </a:extLst>
                </a:gridCol>
                <a:gridCol w="933644">
                  <a:extLst>
                    <a:ext uri="{9D8B030D-6E8A-4147-A177-3AD203B41FA5}">
                      <a16:colId xmlns:a16="http://schemas.microsoft.com/office/drawing/2014/main" val="4216839620"/>
                    </a:ext>
                  </a:extLst>
                </a:gridCol>
                <a:gridCol w="933644">
                  <a:extLst>
                    <a:ext uri="{9D8B030D-6E8A-4147-A177-3AD203B41FA5}">
                      <a16:colId xmlns:a16="http://schemas.microsoft.com/office/drawing/2014/main" val="1672320791"/>
                    </a:ext>
                  </a:extLst>
                </a:gridCol>
                <a:gridCol w="933644">
                  <a:extLst>
                    <a:ext uri="{9D8B030D-6E8A-4147-A177-3AD203B41FA5}">
                      <a16:colId xmlns:a16="http://schemas.microsoft.com/office/drawing/2014/main" val="3542597845"/>
                    </a:ext>
                  </a:extLst>
                </a:gridCol>
                <a:gridCol w="933644">
                  <a:extLst>
                    <a:ext uri="{9D8B030D-6E8A-4147-A177-3AD203B41FA5}">
                      <a16:colId xmlns:a16="http://schemas.microsoft.com/office/drawing/2014/main" val="3078965181"/>
                    </a:ext>
                  </a:extLst>
                </a:gridCol>
              </a:tblGrid>
              <a:tr h="31196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r>
                        <a:rPr lang="ko-KR" altLang="en-US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r>
                        <a:rPr lang="ko-KR" altLang="en-US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r>
                        <a:rPr lang="ko-KR" altLang="en-US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r>
                        <a:rPr lang="ko-KR" altLang="en-US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</a:t>
                      </a:r>
                      <a:r>
                        <a:rPr lang="ko-KR" altLang="en-US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</a:t>
                      </a:r>
                      <a:r>
                        <a:rPr lang="ko-KR" altLang="en-US" dirty="0"/>
                        <a:t>주차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</a:t>
                      </a:r>
                      <a:r>
                        <a:rPr lang="ko-KR" altLang="en-US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9</a:t>
                      </a:r>
                      <a:r>
                        <a:rPr lang="ko-KR" altLang="en-US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10</a:t>
                      </a:r>
                      <a:r>
                        <a:rPr lang="ko-KR" altLang="en-US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11</a:t>
                      </a:r>
                      <a:r>
                        <a:rPr lang="ko-KR" altLang="en-US" dirty="0"/>
                        <a:t>주차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4785468"/>
                  </a:ext>
                </a:extLst>
              </a:tr>
              <a:tr h="100004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9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33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68662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713055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</TotalTime>
  <Words>295</Words>
  <Application>Microsoft Office PowerPoint</Application>
  <PresentationFormat>와이드스크린</PresentationFormat>
  <Paragraphs>83</Paragraphs>
  <Slides>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</vt:i4>
      </vt:variant>
    </vt:vector>
  </HeadingPairs>
  <TitlesOfParts>
    <vt:vector size="7" baseType="lpstr">
      <vt:lpstr>맑은 고딕</vt:lpstr>
      <vt:lpstr>카페24 고운밤</vt:lpstr>
      <vt:lpstr>Arial</vt:lpstr>
      <vt:lpstr>Office 테마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이권용(2021182027)</dc:creator>
  <cp:lastModifiedBy>이권용(2021182027)</cp:lastModifiedBy>
  <cp:revision>14</cp:revision>
  <dcterms:created xsi:type="dcterms:W3CDTF">2022-10-17T03:47:20Z</dcterms:created>
  <dcterms:modified xsi:type="dcterms:W3CDTF">2022-12-04T18:20:55Z</dcterms:modified>
</cp:coreProperties>
</file>